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69" r:id="rId2"/>
    <p:sldId id="461" r:id="rId3"/>
    <p:sldId id="471" r:id="rId4"/>
    <p:sldId id="472" r:id="rId5"/>
    <p:sldId id="470" r:id="rId6"/>
    <p:sldId id="473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7A3767-9257-4F2C-8DE9-2BC24EA9D44C}" v="5" dt="2021-10-21T08:52:44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enen Magalie" userId="f9755bf2-ac6a-469d-9fb5-dabc6354c67b" providerId="ADAL" clId="{DD7A3767-9257-4F2C-8DE9-2BC24EA9D44C}"/>
    <pc:docChg chg="undo redo custSel addSld delSld modSld sldOrd">
      <pc:chgData name="Soenen Magalie" userId="f9755bf2-ac6a-469d-9fb5-dabc6354c67b" providerId="ADAL" clId="{DD7A3767-9257-4F2C-8DE9-2BC24EA9D44C}" dt="2021-10-21T08:53:24.914" v="2295" actId="20577"/>
      <pc:docMkLst>
        <pc:docMk/>
      </pc:docMkLst>
      <pc:sldChg chg="del">
        <pc:chgData name="Soenen Magalie" userId="f9755bf2-ac6a-469d-9fb5-dabc6354c67b" providerId="ADAL" clId="{DD7A3767-9257-4F2C-8DE9-2BC24EA9D44C}" dt="2021-10-20T14:33:17.269" v="385" actId="47"/>
        <pc:sldMkLst>
          <pc:docMk/>
          <pc:sldMk cId="2943151882" sldId="259"/>
        </pc:sldMkLst>
      </pc:sldChg>
      <pc:sldChg chg="modSp mod ord">
        <pc:chgData name="Soenen Magalie" userId="f9755bf2-ac6a-469d-9fb5-dabc6354c67b" providerId="ADAL" clId="{DD7A3767-9257-4F2C-8DE9-2BC24EA9D44C}" dt="2021-10-20T15:04:46.966" v="1270" actId="207"/>
        <pc:sldMkLst>
          <pc:docMk/>
          <pc:sldMk cId="180834009" sldId="461"/>
        </pc:sldMkLst>
        <pc:spChg chg="mod">
          <ac:chgData name="Soenen Magalie" userId="f9755bf2-ac6a-469d-9fb5-dabc6354c67b" providerId="ADAL" clId="{DD7A3767-9257-4F2C-8DE9-2BC24EA9D44C}" dt="2021-10-20T15:04:46.966" v="1270" actId="207"/>
          <ac:spMkLst>
            <pc:docMk/>
            <pc:sldMk cId="180834009" sldId="461"/>
            <ac:spMk id="19" creationId="{1135252E-09C8-45F7-A2F3-662B0CB4AEB4}"/>
          </ac:spMkLst>
        </pc:spChg>
        <pc:spChg chg="mod">
          <ac:chgData name="Soenen Magalie" userId="f9755bf2-ac6a-469d-9fb5-dabc6354c67b" providerId="ADAL" clId="{DD7A3767-9257-4F2C-8DE9-2BC24EA9D44C}" dt="2021-10-20T14:27:12.839" v="9" actId="255"/>
          <ac:spMkLst>
            <pc:docMk/>
            <pc:sldMk cId="180834009" sldId="461"/>
            <ac:spMk id="20" creationId="{D1F6BC50-D4F7-4D57-9262-1D6E06497FB0}"/>
          </ac:spMkLst>
        </pc:spChg>
      </pc:sldChg>
      <pc:sldChg chg="modSp mod">
        <pc:chgData name="Soenen Magalie" userId="f9755bf2-ac6a-469d-9fb5-dabc6354c67b" providerId="ADAL" clId="{DD7A3767-9257-4F2C-8DE9-2BC24EA9D44C}" dt="2021-10-20T14:27:03.586" v="7" actId="2711"/>
        <pc:sldMkLst>
          <pc:docMk/>
          <pc:sldMk cId="1562384471" sldId="469"/>
        </pc:sldMkLst>
        <pc:spChg chg="mod">
          <ac:chgData name="Soenen Magalie" userId="f9755bf2-ac6a-469d-9fb5-dabc6354c67b" providerId="ADAL" clId="{DD7A3767-9257-4F2C-8DE9-2BC24EA9D44C}" dt="2021-10-20T14:27:03.586" v="7" actId="2711"/>
          <ac:spMkLst>
            <pc:docMk/>
            <pc:sldMk cId="1562384471" sldId="469"/>
            <ac:spMk id="11" creationId="{F604A8F4-E8D9-423A-90E7-DAFE6C124EEC}"/>
          </ac:spMkLst>
        </pc:spChg>
      </pc:sldChg>
      <pc:sldChg chg="modSp mod">
        <pc:chgData name="Soenen Magalie" userId="f9755bf2-ac6a-469d-9fb5-dabc6354c67b" providerId="ADAL" clId="{DD7A3767-9257-4F2C-8DE9-2BC24EA9D44C}" dt="2021-10-21T07:20:44.882" v="2256" actId="20577"/>
        <pc:sldMkLst>
          <pc:docMk/>
          <pc:sldMk cId="245117340" sldId="470"/>
        </pc:sldMkLst>
        <pc:spChg chg="mod">
          <ac:chgData name="Soenen Magalie" userId="f9755bf2-ac6a-469d-9fb5-dabc6354c67b" providerId="ADAL" clId="{DD7A3767-9257-4F2C-8DE9-2BC24EA9D44C}" dt="2021-10-21T07:20:44.882" v="2256" actId="20577"/>
          <ac:spMkLst>
            <pc:docMk/>
            <pc:sldMk cId="245117340" sldId="470"/>
            <ac:spMk id="19" creationId="{1135252E-09C8-45F7-A2F3-662B0CB4AEB4}"/>
          </ac:spMkLst>
        </pc:spChg>
        <pc:spChg chg="mod">
          <ac:chgData name="Soenen Magalie" userId="f9755bf2-ac6a-469d-9fb5-dabc6354c67b" providerId="ADAL" clId="{DD7A3767-9257-4F2C-8DE9-2BC24EA9D44C}" dt="2021-10-20T15:16:45.346" v="2227" actId="1076"/>
          <ac:spMkLst>
            <pc:docMk/>
            <pc:sldMk cId="245117340" sldId="470"/>
            <ac:spMk id="20" creationId="{D1F6BC50-D4F7-4D57-9262-1D6E06497FB0}"/>
          </ac:spMkLst>
        </pc:spChg>
      </pc:sldChg>
      <pc:sldChg chg="modSp mod">
        <pc:chgData name="Soenen Magalie" userId="f9755bf2-ac6a-469d-9fb5-dabc6354c67b" providerId="ADAL" clId="{DD7A3767-9257-4F2C-8DE9-2BC24EA9D44C}" dt="2021-10-20T14:27:33.249" v="12" actId="255"/>
        <pc:sldMkLst>
          <pc:docMk/>
          <pc:sldMk cId="276794478" sldId="471"/>
        </pc:sldMkLst>
        <pc:spChg chg="mod">
          <ac:chgData name="Soenen Magalie" userId="f9755bf2-ac6a-469d-9fb5-dabc6354c67b" providerId="ADAL" clId="{DD7A3767-9257-4F2C-8DE9-2BC24EA9D44C}" dt="2021-10-20T14:27:33.249" v="12" actId="255"/>
          <ac:spMkLst>
            <pc:docMk/>
            <pc:sldMk cId="276794478" sldId="471"/>
            <ac:spMk id="11" creationId="{F604A8F4-E8D9-423A-90E7-DAFE6C124EEC}"/>
          </ac:spMkLst>
        </pc:spChg>
        <pc:spChg chg="mod">
          <ac:chgData name="Soenen Magalie" userId="f9755bf2-ac6a-469d-9fb5-dabc6354c67b" providerId="ADAL" clId="{DD7A3767-9257-4F2C-8DE9-2BC24EA9D44C}" dt="2021-10-20T14:27:23.934" v="11" actId="255"/>
          <ac:spMkLst>
            <pc:docMk/>
            <pc:sldMk cId="276794478" sldId="471"/>
            <ac:spMk id="20" creationId="{D1F6BC50-D4F7-4D57-9262-1D6E06497FB0}"/>
          </ac:spMkLst>
        </pc:spChg>
      </pc:sldChg>
      <pc:sldChg chg="addSp modSp add mod ord">
        <pc:chgData name="Soenen Magalie" userId="f9755bf2-ac6a-469d-9fb5-dabc6354c67b" providerId="ADAL" clId="{DD7A3767-9257-4F2C-8DE9-2BC24EA9D44C}" dt="2021-10-21T08:53:24.914" v="2295" actId="20577"/>
        <pc:sldMkLst>
          <pc:docMk/>
          <pc:sldMk cId="4292815408" sldId="472"/>
        </pc:sldMkLst>
        <pc:spChg chg="add mod">
          <ac:chgData name="Soenen Magalie" userId="f9755bf2-ac6a-469d-9fb5-dabc6354c67b" providerId="ADAL" clId="{DD7A3767-9257-4F2C-8DE9-2BC24EA9D44C}" dt="2021-10-21T08:53:15.981" v="2293" actId="1076"/>
          <ac:spMkLst>
            <pc:docMk/>
            <pc:sldMk cId="4292815408" sldId="472"/>
            <ac:spMk id="3" creationId="{6A48BF3D-4000-4412-8DE8-5260E48AF30A}"/>
          </ac:spMkLst>
        </pc:spChg>
        <pc:spChg chg="add mod">
          <ac:chgData name="Soenen Magalie" userId="f9755bf2-ac6a-469d-9fb5-dabc6354c67b" providerId="ADAL" clId="{DD7A3767-9257-4F2C-8DE9-2BC24EA9D44C}" dt="2021-10-21T08:52:33.245" v="2278" actId="1076"/>
          <ac:spMkLst>
            <pc:docMk/>
            <pc:sldMk cId="4292815408" sldId="472"/>
            <ac:spMk id="11" creationId="{76B52234-3B92-42CC-8331-5FECD3524390}"/>
          </ac:spMkLst>
        </pc:spChg>
        <pc:spChg chg="add mod">
          <ac:chgData name="Soenen Magalie" userId="f9755bf2-ac6a-469d-9fb5-dabc6354c67b" providerId="ADAL" clId="{DD7A3767-9257-4F2C-8DE9-2BC24EA9D44C}" dt="2021-10-21T08:52:55.376" v="2286" actId="1076"/>
          <ac:spMkLst>
            <pc:docMk/>
            <pc:sldMk cId="4292815408" sldId="472"/>
            <ac:spMk id="12" creationId="{700D8092-929F-40CC-9966-3B64BC239670}"/>
          </ac:spMkLst>
        </pc:spChg>
        <pc:spChg chg="add mod">
          <ac:chgData name="Soenen Magalie" userId="f9755bf2-ac6a-469d-9fb5-dabc6354c67b" providerId="ADAL" clId="{DD7A3767-9257-4F2C-8DE9-2BC24EA9D44C}" dt="2021-10-21T08:53:04.309" v="2290" actId="1076"/>
          <ac:spMkLst>
            <pc:docMk/>
            <pc:sldMk cId="4292815408" sldId="472"/>
            <ac:spMk id="13" creationId="{C144D72C-EA40-4366-9617-82F74B2B46C3}"/>
          </ac:spMkLst>
        </pc:spChg>
        <pc:spChg chg="mod">
          <ac:chgData name="Soenen Magalie" userId="f9755bf2-ac6a-469d-9fb5-dabc6354c67b" providerId="ADAL" clId="{DD7A3767-9257-4F2C-8DE9-2BC24EA9D44C}" dt="2021-10-21T08:53:24.914" v="2295" actId="20577"/>
          <ac:spMkLst>
            <pc:docMk/>
            <pc:sldMk cId="4292815408" sldId="472"/>
            <ac:spMk id="19" creationId="{1135252E-09C8-45F7-A2F3-662B0CB4AEB4}"/>
          </ac:spMkLst>
        </pc:spChg>
        <pc:spChg chg="mod">
          <ac:chgData name="Soenen Magalie" userId="f9755bf2-ac6a-469d-9fb5-dabc6354c67b" providerId="ADAL" clId="{DD7A3767-9257-4F2C-8DE9-2BC24EA9D44C}" dt="2021-10-20T14:31:17.890" v="59" actId="20577"/>
          <ac:spMkLst>
            <pc:docMk/>
            <pc:sldMk cId="4292815408" sldId="472"/>
            <ac:spMk id="20" creationId="{D1F6BC50-D4F7-4D57-9262-1D6E06497FB0}"/>
          </ac:spMkLst>
        </pc:spChg>
      </pc:sldChg>
      <pc:sldChg chg="addSp modSp add mod">
        <pc:chgData name="Soenen Magalie" userId="f9755bf2-ac6a-469d-9fb5-dabc6354c67b" providerId="ADAL" clId="{DD7A3767-9257-4F2C-8DE9-2BC24EA9D44C}" dt="2021-10-20T15:17:11.579" v="2232" actId="5793"/>
        <pc:sldMkLst>
          <pc:docMk/>
          <pc:sldMk cId="165020157" sldId="473"/>
        </pc:sldMkLst>
        <pc:spChg chg="add mod">
          <ac:chgData name="Soenen Magalie" userId="f9755bf2-ac6a-469d-9fb5-dabc6354c67b" providerId="ADAL" clId="{DD7A3767-9257-4F2C-8DE9-2BC24EA9D44C}" dt="2021-10-20T15:13:14.007" v="1955" actId="1076"/>
          <ac:spMkLst>
            <pc:docMk/>
            <pc:sldMk cId="165020157" sldId="473"/>
            <ac:spMk id="11" creationId="{C7143423-E4B7-4FC5-8429-1910074A3926}"/>
          </ac:spMkLst>
        </pc:spChg>
        <pc:spChg chg="mod">
          <ac:chgData name="Soenen Magalie" userId="f9755bf2-ac6a-469d-9fb5-dabc6354c67b" providerId="ADAL" clId="{DD7A3767-9257-4F2C-8DE9-2BC24EA9D44C}" dt="2021-10-20T15:17:11.579" v="2232" actId="5793"/>
          <ac:spMkLst>
            <pc:docMk/>
            <pc:sldMk cId="165020157" sldId="473"/>
            <ac:spMk id="19" creationId="{1135252E-09C8-45F7-A2F3-662B0CB4AEB4}"/>
          </ac:spMkLst>
        </pc:spChg>
        <pc:spChg chg="mod">
          <ac:chgData name="Soenen Magalie" userId="f9755bf2-ac6a-469d-9fb5-dabc6354c67b" providerId="ADAL" clId="{DD7A3767-9257-4F2C-8DE9-2BC24EA9D44C}" dt="2021-10-20T15:16:52.600" v="2229" actId="1076"/>
          <ac:spMkLst>
            <pc:docMk/>
            <pc:sldMk cId="165020157" sldId="473"/>
            <ac:spMk id="20" creationId="{D1F6BC50-D4F7-4D57-9262-1D6E06497FB0}"/>
          </ac:spMkLst>
        </pc:spChg>
      </pc:sldChg>
    </pc:docChg>
  </pc:docChgLst>
  <pc:docChgLst>
    <pc:chgData name="Soenen Magalie" userId="f9755bf2-ac6a-469d-9fb5-dabc6354c67b" providerId="ADAL" clId="{4F181D93-FB80-49B7-909C-3CE4D0CC0E7C}"/>
    <pc:docChg chg="undo custSel delSld modSld sldOrd">
      <pc:chgData name="Soenen Magalie" userId="f9755bf2-ac6a-469d-9fb5-dabc6354c67b" providerId="ADAL" clId="{4F181D93-FB80-49B7-909C-3CE4D0CC0E7C}" dt="2021-10-19T14:49:25.945" v="280" actId="20577"/>
      <pc:docMkLst>
        <pc:docMk/>
      </pc:docMkLst>
      <pc:sldChg chg="del">
        <pc:chgData name="Soenen Magalie" userId="f9755bf2-ac6a-469d-9fb5-dabc6354c67b" providerId="ADAL" clId="{4F181D93-FB80-49B7-909C-3CE4D0CC0E7C}" dt="2021-10-19T14:44:25.440" v="87" actId="47"/>
        <pc:sldMkLst>
          <pc:docMk/>
          <pc:sldMk cId="8887705" sldId="285"/>
        </pc:sldMkLst>
      </pc:sldChg>
      <pc:sldChg chg="del">
        <pc:chgData name="Soenen Magalie" userId="f9755bf2-ac6a-469d-9fb5-dabc6354c67b" providerId="ADAL" clId="{4F181D93-FB80-49B7-909C-3CE4D0CC0E7C}" dt="2021-10-19T14:44:26.226" v="88" actId="47"/>
        <pc:sldMkLst>
          <pc:docMk/>
          <pc:sldMk cId="307740352" sldId="292"/>
        </pc:sldMkLst>
      </pc:sldChg>
      <pc:sldChg chg="modSp mod">
        <pc:chgData name="Soenen Magalie" userId="f9755bf2-ac6a-469d-9fb5-dabc6354c67b" providerId="ADAL" clId="{4F181D93-FB80-49B7-909C-3CE4D0CC0E7C}" dt="2021-10-19T14:49:25.945" v="280" actId="20577"/>
        <pc:sldMkLst>
          <pc:docMk/>
          <pc:sldMk cId="180834009" sldId="461"/>
        </pc:sldMkLst>
        <pc:spChg chg="mod">
          <ac:chgData name="Soenen Magalie" userId="f9755bf2-ac6a-469d-9fb5-dabc6354c67b" providerId="ADAL" clId="{4F181D93-FB80-49B7-909C-3CE4D0CC0E7C}" dt="2021-10-19T14:49:25.945" v="280" actId="20577"/>
          <ac:spMkLst>
            <pc:docMk/>
            <pc:sldMk cId="180834009" sldId="461"/>
            <ac:spMk id="19" creationId="{1135252E-09C8-45F7-A2F3-662B0CB4AEB4}"/>
          </ac:spMkLst>
        </pc:spChg>
        <pc:spChg chg="mod">
          <ac:chgData name="Soenen Magalie" userId="f9755bf2-ac6a-469d-9fb5-dabc6354c67b" providerId="ADAL" clId="{4F181D93-FB80-49B7-909C-3CE4D0CC0E7C}" dt="2021-10-19T14:45:44.773" v="194" actId="20577"/>
          <ac:spMkLst>
            <pc:docMk/>
            <pc:sldMk cId="180834009" sldId="461"/>
            <ac:spMk id="20" creationId="{D1F6BC50-D4F7-4D57-9262-1D6E06497FB0}"/>
          </ac:spMkLst>
        </pc:spChg>
      </pc:sldChg>
      <pc:sldChg chg="modSp mod">
        <pc:chgData name="Soenen Magalie" userId="f9755bf2-ac6a-469d-9fb5-dabc6354c67b" providerId="ADAL" clId="{4F181D93-FB80-49B7-909C-3CE4D0CC0E7C}" dt="2021-10-19T14:41:54.550" v="57" actId="20577"/>
        <pc:sldMkLst>
          <pc:docMk/>
          <pc:sldMk cId="1562384471" sldId="469"/>
        </pc:sldMkLst>
        <pc:spChg chg="mod">
          <ac:chgData name="Soenen Magalie" userId="f9755bf2-ac6a-469d-9fb5-dabc6354c67b" providerId="ADAL" clId="{4F181D93-FB80-49B7-909C-3CE4D0CC0E7C}" dt="2021-10-19T14:41:54.550" v="57" actId="20577"/>
          <ac:spMkLst>
            <pc:docMk/>
            <pc:sldMk cId="1562384471" sldId="469"/>
            <ac:spMk id="11" creationId="{F604A8F4-E8D9-423A-90E7-DAFE6C124EEC}"/>
          </ac:spMkLst>
        </pc:spChg>
      </pc:sldChg>
      <pc:sldChg chg="modSp mod">
        <pc:chgData name="Soenen Magalie" userId="f9755bf2-ac6a-469d-9fb5-dabc6354c67b" providerId="ADAL" clId="{4F181D93-FB80-49B7-909C-3CE4D0CC0E7C}" dt="2021-10-19T14:44:38.230" v="118" actId="20577"/>
        <pc:sldMkLst>
          <pc:docMk/>
          <pc:sldMk cId="245117340" sldId="470"/>
        </pc:sldMkLst>
        <pc:spChg chg="mod">
          <ac:chgData name="Soenen Magalie" userId="f9755bf2-ac6a-469d-9fb5-dabc6354c67b" providerId="ADAL" clId="{4F181D93-FB80-49B7-909C-3CE4D0CC0E7C}" dt="2021-10-19T14:44:38.230" v="118" actId="20577"/>
          <ac:spMkLst>
            <pc:docMk/>
            <pc:sldMk cId="245117340" sldId="470"/>
            <ac:spMk id="20" creationId="{D1F6BC50-D4F7-4D57-9262-1D6E06497FB0}"/>
          </ac:spMkLst>
        </pc:spChg>
      </pc:sldChg>
      <pc:sldChg chg="modSp mod ord">
        <pc:chgData name="Soenen Magalie" userId="f9755bf2-ac6a-469d-9fb5-dabc6354c67b" providerId="ADAL" clId="{4F181D93-FB80-49B7-909C-3CE4D0CC0E7C}" dt="2021-10-19T14:44:03.016" v="86" actId="404"/>
        <pc:sldMkLst>
          <pc:docMk/>
          <pc:sldMk cId="276794478" sldId="471"/>
        </pc:sldMkLst>
        <pc:spChg chg="mod">
          <ac:chgData name="Soenen Magalie" userId="f9755bf2-ac6a-469d-9fb5-dabc6354c67b" providerId="ADAL" clId="{4F181D93-FB80-49B7-909C-3CE4D0CC0E7C}" dt="2021-10-19T14:44:03.016" v="86" actId="404"/>
          <ac:spMkLst>
            <pc:docMk/>
            <pc:sldMk cId="276794478" sldId="471"/>
            <ac:spMk id="11" creationId="{F604A8F4-E8D9-423A-90E7-DAFE6C124EEC}"/>
          </ac:spMkLst>
        </pc:spChg>
        <pc:spChg chg="mod">
          <ac:chgData name="Soenen Magalie" userId="f9755bf2-ac6a-469d-9fb5-dabc6354c67b" providerId="ADAL" clId="{4F181D93-FB80-49B7-909C-3CE4D0CC0E7C}" dt="2021-10-19T14:43:57.948" v="85" actId="1076"/>
          <ac:spMkLst>
            <pc:docMk/>
            <pc:sldMk cId="276794478" sldId="471"/>
            <ac:spMk id="20" creationId="{D1F6BC50-D4F7-4D57-9262-1D6E06497FB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BF0D8-086C-4AAB-B6C7-808BC2E9C889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6D6A3-02D1-4341-9541-7C556BF9064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80560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4931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7968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83522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8726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70845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196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ADB13C-7535-4039-8EA8-C65CA25B5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DA32F1A-D7B7-4F18-8EF8-D19773F5D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2C3DF4-21B4-4385-9DE4-2E1EBB342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FD3A23-013C-48F2-A504-502F7C69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B117E1-42AA-4A96-B6BA-FEFF48CF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350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6D6AF-DC1D-42E2-9EE0-89CDB3A35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F55BDAE-F9F0-4923-81F3-CDE81FA7A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10C2F3-B9A5-45F7-A238-6E18ADEF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35E526-A026-42C4-9456-A647E36BD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044E2A-8DF1-4AD4-A840-1DDF1AD4F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163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E3B676F-61D5-45AE-A077-5AE56CE85B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A0D52F7-9503-4CBC-9438-27D978392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380AF5-6B04-45D1-9DCE-367659643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ECA891E-CFAD-4F83-AA18-A42CF8A05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9BF3B2-2D8F-4E20-A80A-538561C5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87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384000" y="0"/>
            <a:ext cx="11808000" cy="6858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nl-BE" dirty="0"/>
          </a:p>
        </p:txBody>
      </p:sp>
      <p:grpSp>
        <p:nvGrpSpPr>
          <p:cNvPr id="11" name="Groeperen 10"/>
          <p:cNvGrpSpPr/>
          <p:nvPr userDrawn="1"/>
        </p:nvGrpSpPr>
        <p:grpSpPr>
          <a:xfrm>
            <a:off x="384000" y="3402000"/>
            <a:ext cx="11808000" cy="3456000"/>
            <a:chOff x="288000" y="3402000"/>
            <a:chExt cx="8856000" cy="3456000"/>
          </a:xfrm>
        </p:grpSpPr>
        <p:sp>
          <p:nvSpPr>
            <p:cNvPr id="5" name="Rechthoek 4"/>
            <p:cNvSpPr/>
            <p:nvPr userDrawn="1"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  <p:sp>
          <p:nvSpPr>
            <p:cNvPr id="7" name="Rechthoekige driehoek 6"/>
            <p:cNvSpPr/>
            <p:nvPr userDrawn="1"/>
          </p:nvSpPr>
          <p:spPr>
            <a:xfrm flipH="1">
              <a:off x="288000" y="3402000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28001" y="756000"/>
            <a:ext cx="4915396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Regular" panose="00000500000000000000" pitchFamily="2" charset="0"/>
                <a:cs typeface="FlandersArtSans-Regular" panose="00000500000000000000" pitchFamily="2" charset="0"/>
              </a:defRPr>
            </a:lvl1pPr>
          </a:lstStyle>
          <a:p>
            <a:r>
              <a:rPr lang="nl-NL"/>
              <a:t>Titelstijl van model bewerken</a:t>
            </a:r>
            <a:endParaRPr lang="nl-BE" dirty="0"/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9168019" y="6336001"/>
            <a:ext cx="2855495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21/10/2021</a:t>
            </a:fld>
            <a:r>
              <a:rPr lang="nl-BE"/>
              <a:t> </a:t>
            </a:r>
            <a:r>
              <a:rPr lang="nl-BE" b="1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01" y="5958000"/>
            <a:ext cx="2545116" cy="720000"/>
          </a:xfrm>
          <a:prstGeom prst="rect">
            <a:avLst/>
          </a:prstGeom>
        </p:spPr>
      </p:pic>
      <p:sp>
        <p:nvSpPr>
          <p:cNvPr id="12" name="Rechthoek 11"/>
          <p:cNvSpPr/>
          <p:nvPr userDrawn="1"/>
        </p:nvSpPr>
        <p:spPr>
          <a:xfrm>
            <a:off x="1" y="0"/>
            <a:ext cx="376276" cy="6858000"/>
          </a:xfrm>
          <a:prstGeom prst="rect">
            <a:avLst/>
          </a:prstGeom>
          <a:solidFill>
            <a:srgbClr val="543F5E"/>
          </a:solidFill>
          <a:ln>
            <a:solidFill>
              <a:srgbClr val="543F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86" y="6058528"/>
            <a:ext cx="2879996" cy="71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66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686237-EC6E-4DEE-8DF6-86B9623C2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DC4B9-0D55-44F2-A77F-5B7D6DC6E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709960-404C-4A10-8394-CE844BCCB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1F6E9B-ED8A-4252-9C61-4D0B9446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B44C40-1189-4677-84EA-3DC9CA65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6033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931DA1-AFB7-4525-9DF0-8B3A36CA6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9EFFEB-E705-48AD-B6FB-5C756FF00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48980A-E6DF-40B7-94D7-13DA351F4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3E1340-CFCE-42E5-99BE-14375619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7988C8-3498-488E-9C03-2E76E626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359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CC64D-C78C-42B1-BC89-9E1CDEF04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F88A25-63FD-4839-87EC-60C802BF42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5C4D5FC-3A0B-45D0-8D60-BD9062300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41687D3-E006-468B-A007-9AC45B41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0803B3B-F903-4D71-A5EE-1BA85B78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6F3EA2-BE59-46A3-8D01-4E8B6A66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363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F0F68C-30BA-41A9-A90E-738A7F70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399969B-38E9-49F2-A31C-69D7E178C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BB4712C-E102-46D0-8F81-4C5C564AA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F5F26BD-3259-47DD-AAAE-6AD4F6B16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46DCEEE-E395-4013-B7C8-38956C4C9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10A4236-2299-4107-8365-C10E25EB4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6E46B56-4F8F-4847-8B4B-F15DDA74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7E364FD-3FA5-4D98-BF28-992E6C6B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6898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01D631-5516-486E-BE1E-C078AB073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4E0BBE7-6D79-41EC-8DC9-DB45B2745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C9D91CE-9B39-4664-AF3E-5AF1747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E4E532B-1671-4005-8CCC-B6A4CC3D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293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2FF8FAA-8EF2-4FDA-B4C8-9C4FB058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F634DC9-4D7A-4591-83B4-3C510167B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EC51DC7-1A38-491E-A47C-DE2A3637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4182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B8073B-83C0-4F47-BAD9-973AE84DE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E4EBF6-FBA3-4834-812C-2E3B4CD28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C68CB83-4C5C-49AC-9C43-03C316363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A03B9D0-51D5-46E0-9F8A-3E3E95C2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B75351E-9BB7-4180-9A25-EAEE6D9A4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2FE8F5-E5AD-48A3-AD1B-A019D3AD0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973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56D0D-4233-4C52-ADC7-4ABF81917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72EC5FA-1A31-4258-998B-C853C2E99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781BD37-18C0-4877-ABF1-5E21EA449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E7C71DA-6D71-4275-A2C6-B1DE6F23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1605403-CE75-46A4-B2EA-A9EDAB6E7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604CBA-E069-4ABF-81F6-1CD9801B2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656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E3631B3-6A70-485E-834D-1F6BD6A38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2001F1-1FA5-483F-95EE-54846226A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E81E20-F241-4218-AEC2-58504E97B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B8B25-1CC3-47DD-931A-3FBC4431F827}" type="datetimeFigureOut">
              <a:rPr lang="nl-BE" smtClean="0"/>
              <a:t>21/10/2021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8D1A09D-013E-4DE5-994A-4D00F83F0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9B52D3-6CA4-4215-A619-3210D0933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5447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8120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700" y="5909054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876" y="5576784"/>
            <a:ext cx="914400" cy="1162350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F604A8F4-E8D9-423A-90E7-DAFE6C124EEC}"/>
              </a:ext>
            </a:extLst>
          </p:cNvPr>
          <p:cNvSpPr txBox="1"/>
          <p:nvPr/>
        </p:nvSpPr>
        <p:spPr>
          <a:xfrm>
            <a:off x="2080020" y="1773062"/>
            <a:ext cx="7904729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3600" dirty="0">
                <a:latin typeface="Arial" panose="020B0604020202020204" pitchFamily="34" charset="0"/>
                <a:cs typeface="Arial" panose="020B0604020202020204" pitchFamily="34" charset="0"/>
              </a:rPr>
              <a:t>Update CG on Global Policy </a:t>
            </a:r>
            <a:r>
              <a:rPr lang="nl-BE" sz="3600" dirty="0" err="1">
                <a:latin typeface="Arial" panose="020B0604020202020204" pitchFamily="34" charset="0"/>
                <a:cs typeface="Arial" panose="020B0604020202020204" pitchFamily="34" charset="0"/>
              </a:rPr>
              <a:t>Dialogue</a:t>
            </a:r>
            <a:endParaRPr lang="nl-B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BE" sz="3600" dirty="0">
                <a:latin typeface="Arial" panose="020B0604020202020204" pitchFamily="34" charset="0"/>
                <a:cs typeface="Arial" panose="020B0604020202020204" pitchFamily="34" charset="0"/>
              </a:rPr>
              <a:t>Magalie Soenen – co-</a:t>
            </a:r>
            <a:r>
              <a:rPr lang="nl-BE" sz="3600" dirty="0" err="1">
                <a:latin typeface="Arial" panose="020B0604020202020204" pitchFamily="34" charset="0"/>
                <a:cs typeface="Arial" panose="020B0604020202020204" pitchFamily="34" charset="0"/>
              </a:rPr>
              <a:t>chair</a:t>
            </a:r>
            <a:endParaRPr lang="nl-B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BE" sz="3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nl-BE" sz="3200" dirty="0">
                <a:latin typeface="Arial" panose="020B0604020202020204" pitchFamily="34" charset="0"/>
                <a:cs typeface="Arial" panose="020B0604020202020204" pitchFamily="34" charset="0"/>
              </a:rPr>
              <a:t>BFUG Board meeting </a:t>
            </a:r>
          </a:p>
          <a:p>
            <a:pPr algn="ctr"/>
            <a:r>
              <a:rPr lang="nl-BE" sz="3200" dirty="0">
                <a:latin typeface="Arial" panose="020B0604020202020204" pitchFamily="34" charset="0"/>
                <a:cs typeface="Arial" panose="020B0604020202020204" pitchFamily="34" charset="0"/>
              </a:rPr>
              <a:t>21/10/2021</a:t>
            </a:r>
          </a:p>
        </p:txBody>
      </p:sp>
    </p:spTree>
    <p:extLst>
      <p:ext uri="{BB962C8B-B14F-4D97-AF65-F5344CB8AC3E}">
        <p14:creationId xmlns:p14="http://schemas.microsoft.com/office/powerpoint/2010/main" val="1562384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9293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954" y="5977753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876" y="5576784"/>
            <a:ext cx="914400" cy="1162350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135252E-09C8-45F7-A2F3-662B0CB4AEB4}"/>
              </a:ext>
            </a:extLst>
          </p:cNvPr>
          <p:cNvSpPr txBox="1"/>
          <p:nvPr/>
        </p:nvSpPr>
        <p:spPr>
          <a:xfrm>
            <a:off x="1571650" y="1369609"/>
            <a:ext cx="92136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Chaired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4 co-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chairs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: Belgium/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Flemish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Community, Italy, Albania and European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endParaRPr lang="nl-B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nl-B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BE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member </a:t>
            </a:r>
            <a:r>
              <a:rPr lang="nl-BE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nl-BE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take part (Albania, Austria, Belgium/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Flemish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Community, France, Germany,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Holy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See, Ireland, Italy, Kazakhstan, Malta, the Netherlands, Romania, Spain, UK)</a:t>
            </a:r>
          </a:p>
          <a:p>
            <a:endParaRPr lang="nl-B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BE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nl-BE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r>
              <a:rPr lang="nl-BE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(EI-ETUCE, ENQA, ESU, EUA, European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, UNESCO)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1F6BC50-D4F7-4D57-9262-1D6E06497FB0}"/>
              </a:ext>
            </a:extLst>
          </p:cNvPr>
          <p:cNvSpPr txBox="1"/>
          <p:nvPr/>
        </p:nvSpPr>
        <p:spPr>
          <a:xfrm>
            <a:off x="2897047" y="536702"/>
            <a:ext cx="6479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Set up of CG on Global Policy </a:t>
            </a:r>
            <a:r>
              <a:rPr lang="nl-BE" sz="2800" dirty="0" err="1">
                <a:latin typeface="Arial" panose="020B0604020202020204" pitchFamily="34" charset="0"/>
                <a:cs typeface="Arial" panose="020B0604020202020204" pitchFamily="34" charset="0"/>
              </a:rPr>
              <a:t>Dialogue</a:t>
            </a:r>
            <a:endParaRPr lang="nl-B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3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8120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700" y="5940630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876" y="5576784"/>
            <a:ext cx="914400" cy="1162350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1F6BC50-D4F7-4D57-9262-1D6E06497FB0}"/>
              </a:ext>
            </a:extLst>
          </p:cNvPr>
          <p:cNvSpPr txBox="1"/>
          <p:nvPr/>
        </p:nvSpPr>
        <p:spPr>
          <a:xfrm>
            <a:off x="1704944" y="1831037"/>
            <a:ext cx="9070112" cy="3965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11.00h 	Welcome by the Co-Chairs of CG on Global Policy Dialogue</a:t>
            </a:r>
            <a:endParaRPr lang="nl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Approval of the agenda</a:t>
            </a:r>
            <a:endParaRPr lang="nl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Introduction to the meeting and its objectives</a:t>
            </a:r>
            <a:endParaRPr lang="nl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11.15h	Tour de table</a:t>
            </a:r>
            <a:endParaRPr lang="nl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11.30h	Review of the approved Terms of Reference</a:t>
            </a:r>
            <a:endParaRPr lang="nl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12.00h	Proposed activities and tentative roadmap</a:t>
            </a:r>
            <a:endParaRPr lang="nl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12.30h 	Discussion of the scope and aims of a possible request for EU funding</a:t>
            </a:r>
            <a:endParaRPr lang="nl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12.50h	AOB</a:t>
            </a:r>
            <a:endParaRPr lang="nl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nl-BE" sz="16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F604A8F4-E8D9-423A-90E7-DAFE6C124EEC}"/>
              </a:ext>
            </a:extLst>
          </p:cNvPr>
          <p:cNvSpPr txBox="1"/>
          <p:nvPr/>
        </p:nvSpPr>
        <p:spPr>
          <a:xfrm>
            <a:off x="2670232" y="590803"/>
            <a:ext cx="69348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Agenda of the kick-off meeting – 7/6/2021 </a:t>
            </a:r>
          </a:p>
          <a:p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(24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679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9293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954" y="5977753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876" y="5576784"/>
            <a:ext cx="914400" cy="1162350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135252E-09C8-45F7-A2F3-662B0CB4AEB4}"/>
              </a:ext>
            </a:extLst>
          </p:cNvPr>
          <p:cNvSpPr txBox="1"/>
          <p:nvPr/>
        </p:nvSpPr>
        <p:spPr>
          <a:xfrm>
            <a:off x="1122856" y="1155135"/>
            <a:ext cx="92136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was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prepared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the GPF in Rome as basis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inclusive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sub-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focus on macro-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regions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rather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topics.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Involve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and sub-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large,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events.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Differentiate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events and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dialogue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disctinction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self-organised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participatory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mapping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is goal?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Facilitating cooperation and enhancing mutual understanding &amp; trust         key objective</a:t>
            </a:r>
          </a:p>
          <a:p>
            <a:pPr marL="285750" indent="-285750">
              <a:buFontTx/>
              <a:buChar char="-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	Concrete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plan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developed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inclusivity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remain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nl-BE">
                <a:latin typeface="Arial" panose="020B0604020202020204" pitchFamily="34" charset="0"/>
                <a:cs typeface="Arial" panose="020B0604020202020204" pitchFamily="34" charset="0"/>
              </a:rPr>
              <a:t>focus area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Develop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tools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facilitate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easier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macro-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regions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, as 	well as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decide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finalize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roadmap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1F6BC50-D4F7-4D57-9262-1D6E06497FB0}"/>
              </a:ext>
            </a:extLst>
          </p:cNvPr>
          <p:cNvSpPr txBox="1"/>
          <p:nvPr/>
        </p:nvSpPr>
        <p:spPr>
          <a:xfrm>
            <a:off x="2897047" y="536702"/>
            <a:ext cx="4201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 err="1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 of the meeting</a:t>
            </a:r>
          </a:p>
        </p:txBody>
      </p:sp>
      <p:sp>
        <p:nvSpPr>
          <p:cNvPr id="3" name="Pijl: rechts 2">
            <a:extLst>
              <a:ext uri="{FF2B5EF4-FFF2-40B4-BE49-F238E27FC236}">
                <a16:creationId xmlns:a16="http://schemas.microsoft.com/office/drawing/2014/main" id="{6A48BF3D-4000-4412-8DE8-5260E48AF30A}"/>
              </a:ext>
            </a:extLst>
          </p:cNvPr>
          <p:cNvSpPr/>
          <p:nvPr/>
        </p:nvSpPr>
        <p:spPr>
          <a:xfrm flipV="1">
            <a:off x="4763050" y="2953424"/>
            <a:ext cx="234892" cy="125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Pijl: rechts 10">
            <a:extLst>
              <a:ext uri="{FF2B5EF4-FFF2-40B4-BE49-F238E27FC236}">
                <a16:creationId xmlns:a16="http://schemas.microsoft.com/office/drawing/2014/main" id="{76B52234-3B92-42CC-8331-5FECD3524390}"/>
              </a:ext>
            </a:extLst>
          </p:cNvPr>
          <p:cNvSpPr/>
          <p:nvPr/>
        </p:nvSpPr>
        <p:spPr>
          <a:xfrm flipV="1">
            <a:off x="10007630" y="3198282"/>
            <a:ext cx="234892" cy="125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Pijl: rechts 11">
            <a:extLst>
              <a:ext uri="{FF2B5EF4-FFF2-40B4-BE49-F238E27FC236}">
                <a16:creationId xmlns:a16="http://schemas.microsoft.com/office/drawing/2014/main" id="{700D8092-929F-40CC-9966-3B64BC239670}"/>
              </a:ext>
            </a:extLst>
          </p:cNvPr>
          <p:cNvSpPr/>
          <p:nvPr/>
        </p:nvSpPr>
        <p:spPr>
          <a:xfrm flipV="1">
            <a:off x="1670807" y="4046968"/>
            <a:ext cx="234892" cy="125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Pijl: rechts 12">
            <a:extLst>
              <a:ext uri="{FF2B5EF4-FFF2-40B4-BE49-F238E27FC236}">
                <a16:creationId xmlns:a16="http://schemas.microsoft.com/office/drawing/2014/main" id="{C144D72C-EA40-4366-9617-82F74B2B46C3}"/>
              </a:ext>
            </a:extLst>
          </p:cNvPr>
          <p:cNvSpPr/>
          <p:nvPr/>
        </p:nvSpPr>
        <p:spPr>
          <a:xfrm flipV="1">
            <a:off x="1671601" y="4598163"/>
            <a:ext cx="234892" cy="125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92815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9293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10" y="5932870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876" y="5576784"/>
            <a:ext cx="914400" cy="1162350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135252E-09C8-45F7-A2F3-662B0CB4AEB4}"/>
              </a:ext>
            </a:extLst>
          </p:cNvPr>
          <p:cNvSpPr txBox="1"/>
          <p:nvPr/>
        </p:nvSpPr>
        <p:spPr>
          <a:xfrm>
            <a:off x="1644828" y="1335942"/>
            <a:ext cx="91404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BE" u="sng" dirty="0" err="1"/>
              <a:t>Title</a:t>
            </a:r>
            <a:r>
              <a:rPr lang="nl-BE" dirty="0"/>
              <a:t>: </a:t>
            </a:r>
            <a:r>
              <a:rPr lang="en-US" dirty="0"/>
              <a:t>Enhancing Internal Knowledge and Global Dialogue of EHEA (IN-GLOBAL)</a:t>
            </a:r>
            <a:endParaRPr lang="nl-BE" dirty="0"/>
          </a:p>
          <a:p>
            <a:pPr marL="285750" indent="-285750">
              <a:buFontTx/>
              <a:buChar char="-"/>
            </a:pPr>
            <a:r>
              <a:rPr lang="nl-BE" u="sng" dirty="0"/>
              <a:t>Partners</a:t>
            </a:r>
            <a:r>
              <a:rPr lang="nl-BE" dirty="0"/>
              <a:t>: Italy (CIMEA), </a:t>
            </a:r>
            <a:r>
              <a:rPr lang="nl-BE" dirty="0" err="1"/>
              <a:t>Romanian</a:t>
            </a:r>
            <a:r>
              <a:rPr lang="nl-BE" dirty="0"/>
              <a:t> </a:t>
            </a:r>
            <a:r>
              <a:rPr lang="nl-BE" dirty="0" err="1"/>
              <a:t>Ministry</a:t>
            </a:r>
            <a:r>
              <a:rPr lang="nl-BE" dirty="0"/>
              <a:t> of Education, University </a:t>
            </a:r>
            <a:r>
              <a:rPr lang="nl-BE" dirty="0" err="1"/>
              <a:t>Politehnica</a:t>
            </a:r>
            <a:r>
              <a:rPr lang="nl-BE" dirty="0"/>
              <a:t> of Bucharest</a:t>
            </a:r>
          </a:p>
          <a:p>
            <a:pPr marL="285750" indent="-285750">
              <a:buFontTx/>
              <a:buChar char="-"/>
            </a:pPr>
            <a:r>
              <a:rPr lang="nl-BE" dirty="0"/>
              <a:t>Joint project </a:t>
            </a:r>
            <a:r>
              <a:rPr lang="nl-BE" dirty="0" err="1"/>
              <a:t>for</a:t>
            </a:r>
            <a:r>
              <a:rPr lang="nl-BE" dirty="0"/>
              <a:t> CG and TF on </a:t>
            </a:r>
            <a:r>
              <a:rPr lang="en-US" dirty="0"/>
              <a:t>Enhancing Knowledge Sharing in the EHEA community </a:t>
            </a:r>
            <a:endParaRPr lang="nl-BE" dirty="0"/>
          </a:p>
          <a:p>
            <a:pPr marL="285750" indent="-285750">
              <a:buFontTx/>
              <a:buChar char="-"/>
            </a:pPr>
            <a:r>
              <a:rPr lang="nl-BE" dirty="0">
                <a:solidFill>
                  <a:schemeClr val="accent1"/>
                </a:solidFill>
              </a:rPr>
              <a:t>5 </a:t>
            </a:r>
            <a:r>
              <a:rPr lang="nl-BE" dirty="0" err="1">
                <a:solidFill>
                  <a:schemeClr val="accent1"/>
                </a:solidFill>
              </a:rPr>
              <a:t>WP’s</a:t>
            </a:r>
            <a:r>
              <a:rPr lang="nl-BE" dirty="0">
                <a:solidFill>
                  <a:schemeClr val="accent1"/>
                </a:solidFill>
              </a:rPr>
              <a:t> in </a:t>
            </a:r>
            <a:r>
              <a:rPr lang="nl-BE" dirty="0" err="1">
                <a:solidFill>
                  <a:schemeClr val="accent1"/>
                </a:solidFill>
              </a:rPr>
              <a:t>total</a:t>
            </a:r>
            <a:r>
              <a:rPr lang="nl-BE" dirty="0">
                <a:solidFill>
                  <a:schemeClr val="accent1"/>
                </a:solidFill>
              </a:rPr>
              <a:t> </a:t>
            </a:r>
          </a:p>
          <a:p>
            <a:pPr marL="742950" lvl="1" indent="-285750">
              <a:buFontTx/>
              <a:buChar char="-"/>
            </a:pPr>
            <a:r>
              <a:rPr lang="nl-BE" dirty="0"/>
              <a:t>WP2: </a:t>
            </a:r>
            <a:r>
              <a:rPr lang="en-US" dirty="0"/>
              <a:t>Supporting the Coordination Group on the Global Policy Dialogue </a:t>
            </a:r>
            <a:endParaRPr lang="nl-BE" dirty="0"/>
          </a:p>
          <a:p>
            <a:pPr marL="742950" lvl="1" indent="-285750">
              <a:buFontTx/>
              <a:buChar char="-"/>
            </a:pPr>
            <a:r>
              <a:rPr lang="nl-BE" dirty="0"/>
              <a:t>WP3: </a:t>
            </a:r>
            <a:r>
              <a:rPr lang="en-US" dirty="0"/>
              <a:t>Communication of EHEA vision and actions </a:t>
            </a:r>
            <a:endParaRPr lang="nl-BE" dirty="0"/>
          </a:p>
          <a:p>
            <a:endParaRPr lang="nl-BE" dirty="0">
              <a:solidFill>
                <a:schemeClr val="accent1"/>
              </a:solidFill>
            </a:endParaRPr>
          </a:p>
          <a:p>
            <a:r>
              <a:rPr lang="nl-BE" dirty="0">
                <a:solidFill>
                  <a:schemeClr val="accent1"/>
                </a:solidFill>
              </a:rPr>
              <a:t>WP2: </a:t>
            </a:r>
          </a:p>
          <a:p>
            <a:pPr marL="742950" lvl="1" indent="-285750">
              <a:buFontTx/>
              <a:buChar char="-"/>
            </a:pPr>
            <a:r>
              <a:rPr lang="nl-BE" dirty="0" err="1"/>
              <a:t>Supporting</a:t>
            </a:r>
            <a:r>
              <a:rPr lang="nl-BE" dirty="0"/>
              <a:t> the CG </a:t>
            </a:r>
            <a:r>
              <a:rPr lang="nl-BE" dirty="0" err="1"/>
              <a:t>activities</a:t>
            </a:r>
            <a:r>
              <a:rPr lang="nl-BE" dirty="0"/>
              <a:t>: 9 CG meetings, </a:t>
            </a:r>
            <a:r>
              <a:rPr lang="nl-BE" dirty="0" err="1"/>
              <a:t>organisation</a:t>
            </a:r>
            <a:r>
              <a:rPr lang="nl-BE" dirty="0"/>
              <a:t> of 4 Bologna events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global</a:t>
            </a:r>
            <a:r>
              <a:rPr lang="nl-BE" dirty="0"/>
              <a:t> stakeholders, </a:t>
            </a:r>
            <a:r>
              <a:rPr lang="nl-BE" dirty="0" err="1"/>
              <a:t>drafting</a:t>
            </a:r>
            <a:r>
              <a:rPr lang="nl-BE" dirty="0"/>
              <a:t> of the </a:t>
            </a:r>
            <a:r>
              <a:rPr lang="nl-BE" dirty="0" err="1"/>
              <a:t>Final</a:t>
            </a:r>
            <a:r>
              <a:rPr lang="nl-BE" dirty="0"/>
              <a:t> report of CG </a:t>
            </a:r>
            <a:r>
              <a:rPr lang="nl-BE" dirty="0" err="1"/>
              <a:t>activities</a:t>
            </a:r>
            <a:endParaRPr lang="nl-BE" dirty="0"/>
          </a:p>
          <a:p>
            <a:pPr marL="742950" lvl="1" indent="-285750">
              <a:buFontTx/>
              <a:buChar char="-"/>
            </a:pPr>
            <a:r>
              <a:rPr lang="en-US" dirty="0"/>
              <a:t>Analysis of non-EHEA countries’ perception of the EHEA: mapping of official bodies, questionnaire to gain understanding of perception towards the BP, report on perception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Analysis of the existing and potential actions of EHEA countries taken at global level: mapping different actions of agencies working on promotion of HE, mapping of mobility flows incoming students and TNE initiatives and investments of EHEA countries outside the area, drafting of report</a:t>
            </a:r>
            <a:endParaRPr lang="nl-BE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1F6BC50-D4F7-4D57-9262-1D6E06497FB0}"/>
              </a:ext>
            </a:extLst>
          </p:cNvPr>
          <p:cNvSpPr txBox="1"/>
          <p:nvPr/>
        </p:nvSpPr>
        <p:spPr>
          <a:xfrm>
            <a:off x="2090537" y="376307"/>
            <a:ext cx="8249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/>
              <a:t>Set up of </a:t>
            </a:r>
            <a:r>
              <a:rPr lang="nl-BE" sz="2800" dirty="0" err="1"/>
              <a:t>umbrella</a:t>
            </a:r>
            <a:r>
              <a:rPr lang="nl-BE" sz="2800" dirty="0"/>
              <a:t> project CG on Global Policy </a:t>
            </a:r>
            <a:r>
              <a:rPr lang="nl-BE" sz="2800" dirty="0" err="1"/>
              <a:t>Dialogue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245117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9293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10" y="5932870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876" y="5576784"/>
            <a:ext cx="914400" cy="1162350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135252E-09C8-45F7-A2F3-662B0CB4AEB4}"/>
              </a:ext>
            </a:extLst>
          </p:cNvPr>
          <p:cNvSpPr txBox="1"/>
          <p:nvPr/>
        </p:nvSpPr>
        <p:spPr>
          <a:xfrm>
            <a:off x="1644828" y="1335942"/>
            <a:ext cx="91404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>
                <a:solidFill>
                  <a:schemeClr val="accent1"/>
                </a:solidFill>
              </a:rPr>
              <a:t>WP3: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Analysis of results achieved in WP1 and WP2: identify gaps between actions carried out within BP and impact on stakeholders inside and outside EHEA        Guidelines on the internal and global communication of the EHEA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Involvement of stakeholders both at national and international level: creation and support of consultative board, advisory board and board of experts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Creation of a toolkit to facilitate the promotion at national and international level of the vision and actions of the EHEA: translation of Rome Communiqué, support countries to organize Bologna events, toolkit (videos, messages, logo, guidelines to organize events, ..)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1F6BC50-D4F7-4D57-9262-1D6E06497FB0}"/>
              </a:ext>
            </a:extLst>
          </p:cNvPr>
          <p:cNvSpPr txBox="1"/>
          <p:nvPr/>
        </p:nvSpPr>
        <p:spPr>
          <a:xfrm>
            <a:off x="2232773" y="370312"/>
            <a:ext cx="8249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dirty="0"/>
              <a:t>Set up of </a:t>
            </a:r>
            <a:r>
              <a:rPr lang="nl-BE" sz="2800" dirty="0" err="1"/>
              <a:t>umbrella</a:t>
            </a:r>
            <a:r>
              <a:rPr lang="nl-BE" sz="2800" dirty="0"/>
              <a:t> project CG on Global Policy </a:t>
            </a:r>
            <a:r>
              <a:rPr lang="nl-BE" sz="2800" dirty="0" err="1"/>
              <a:t>Dialogue</a:t>
            </a:r>
            <a:endParaRPr lang="nl-BE" sz="2800" dirty="0"/>
          </a:p>
        </p:txBody>
      </p:sp>
      <p:sp>
        <p:nvSpPr>
          <p:cNvPr id="11" name="Pijl: rechts 10">
            <a:extLst>
              <a:ext uri="{FF2B5EF4-FFF2-40B4-BE49-F238E27FC236}">
                <a16:creationId xmlns:a16="http://schemas.microsoft.com/office/drawing/2014/main" id="{C7143423-E4B7-4FC5-8429-1910074A3926}"/>
              </a:ext>
            </a:extLst>
          </p:cNvPr>
          <p:cNvSpPr/>
          <p:nvPr/>
        </p:nvSpPr>
        <p:spPr>
          <a:xfrm flipV="1">
            <a:off x="8363824" y="2034427"/>
            <a:ext cx="234892" cy="125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50201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599</Words>
  <Application>Microsoft Office PowerPoint</Application>
  <PresentationFormat>Breedbeeld</PresentationFormat>
  <Paragraphs>53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FlandersArtSans-Regular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Soenen Magalie</dc:creator>
  <cp:lastModifiedBy>Soenen Magalie</cp:lastModifiedBy>
  <cp:revision>5</cp:revision>
  <dcterms:created xsi:type="dcterms:W3CDTF">2021-10-01T08:05:34Z</dcterms:created>
  <dcterms:modified xsi:type="dcterms:W3CDTF">2021-10-21T08:53:25Z</dcterms:modified>
</cp:coreProperties>
</file>